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9" r:id="rId3"/>
    <p:sldId id="292" r:id="rId4"/>
    <p:sldId id="278" r:id="rId5"/>
    <p:sldId id="282" r:id="rId6"/>
    <p:sldId id="281" r:id="rId7"/>
    <p:sldId id="260" r:id="rId8"/>
    <p:sldId id="280" r:id="rId9"/>
    <p:sldId id="283" r:id="rId10"/>
    <p:sldId id="284" r:id="rId11"/>
    <p:sldId id="272" r:id="rId12"/>
    <p:sldId id="258" r:id="rId13"/>
    <p:sldId id="285" r:id="rId14"/>
    <p:sldId id="261" r:id="rId15"/>
    <p:sldId id="269" r:id="rId16"/>
    <p:sldId id="276" r:id="rId17"/>
    <p:sldId id="286" r:id="rId18"/>
    <p:sldId id="288" r:id="rId19"/>
    <p:sldId id="293" r:id="rId20"/>
    <p:sldId id="287" r:id="rId21"/>
    <p:sldId id="289" r:id="rId22"/>
    <p:sldId id="290" r:id="rId23"/>
    <p:sldId id="294" r:id="rId24"/>
    <p:sldId id="291" r:id="rId25"/>
    <p:sldId id="259" r:id="rId26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EFFB"/>
    <a:srgbClr val="81E6FA"/>
    <a:srgbClr val="0000FF"/>
    <a:srgbClr val="B7E7D8"/>
    <a:srgbClr val="339966"/>
    <a:srgbClr val="008080"/>
    <a:srgbClr val="00CC99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6C621-2F4C-4723-91E7-AD090D85EDD2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709613" y="4518025"/>
            <a:ext cx="5683250" cy="369728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4022725" y="8918575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1FEA0F-8F39-48BF-B096-DA2053AE7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0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>
                <a:latin typeface="VNI-Avo" pitchFamily="2" charset="0"/>
              </a:rPr>
              <a:t>Kieåm</a:t>
            </a:r>
            <a:r>
              <a:rPr lang="vi-VN" dirty="0">
                <a:latin typeface="VNI-Avo" pitchFamily="2" charset="0"/>
              </a:rPr>
              <a:t> tra </a:t>
            </a:r>
            <a:r>
              <a:rPr lang="vi-VN" dirty="0" err="1">
                <a:latin typeface="VNI-Avo" pitchFamily="2" charset="0"/>
              </a:rPr>
              <a:t>baøi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cuõ</a:t>
            </a:r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2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Đánh</a:t>
            </a:r>
            <a:r>
              <a:rPr lang="vi-VN" dirty="0"/>
              <a:t> </a:t>
            </a:r>
            <a:r>
              <a:rPr lang="vi-VN" dirty="0" err="1"/>
              <a:t>vần</a:t>
            </a:r>
            <a:r>
              <a:rPr lang="vi-VN" dirty="0"/>
              <a:t>, </a:t>
            </a:r>
            <a:r>
              <a:rPr lang="vi-VN" dirty="0" err="1"/>
              <a:t>đọc</a:t>
            </a:r>
            <a:r>
              <a:rPr lang="vi-VN" dirty="0"/>
              <a:t> trơn </a:t>
            </a:r>
            <a:r>
              <a:rPr lang="vi-VN" dirty="0" err="1"/>
              <a:t>các</a:t>
            </a:r>
            <a:r>
              <a:rPr lang="vi-VN" dirty="0"/>
              <a:t> </a:t>
            </a:r>
            <a:r>
              <a:rPr lang="vi-VN" dirty="0" err="1"/>
              <a:t>từ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491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chọn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nói</a:t>
            </a:r>
            <a:r>
              <a:rPr lang="vi-VN" dirty="0"/>
              <a:t> câu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mở</a:t>
            </a:r>
            <a:r>
              <a:rPr lang="vi-VN" dirty="0"/>
              <a:t> </a:t>
            </a:r>
            <a:r>
              <a:rPr lang="vi-VN" dirty="0" err="1"/>
              <a:t>rộng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732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</a:t>
            </a:r>
            <a:r>
              <a:rPr lang="vi-VN" dirty="0" err="1"/>
              <a:t>mẫu</a:t>
            </a:r>
            <a:endParaRPr lang="vi-VN" dirty="0"/>
          </a:p>
          <a:p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tìm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chứa</a:t>
            </a:r>
            <a:r>
              <a:rPr lang="vi-VN" dirty="0"/>
              <a:t> âm </a:t>
            </a:r>
            <a:r>
              <a:rPr lang="vi-VN" dirty="0" err="1"/>
              <a:t>chữ</a:t>
            </a:r>
            <a:r>
              <a:rPr lang="vi-VN" dirty="0"/>
              <a:t> e, ê</a:t>
            </a:r>
          </a:p>
          <a:p>
            <a:r>
              <a:rPr lang="vi-VN" dirty="0" err="1"/>
              <a:t>Hs</a:t>
            </a:r>
            <a:r>
              <a:rPr lang="vi-VN" dirty="0"/>
              <a:t> đanh </a:t>
            </a:r>
            <a:r>
              <a:rPr lang="vi-VN" dirty="0" err="1"/>
              <a:t>vần</a:t>
            </a:r>
            <a:r>
              <a:rPr lang="vi-VN" dirty="0"/>
              <a:t> </a:t>
            </a:r>
            <a:r>
              <a:rPr lang="vi-VN" dirty="0" err="1"/>
              <a:t>từ</a:t>
            </a:r>
            <a:r>
              <a:rPr lang="vi-VN" dirty="0"/>
              <a:t> </a:t>
            </a:r>
            <a:r>
              <a:rPr lang="vi-VN" dirty="0" err="1"/>
              <a:t>khó</a:t>
            </a:r>
            <a:r>
              <a:rPr lang="vi-VN" dirty="0"/>
              <a:t> </a:t>
            </a:r>
            <a:r>
              <a:rPr lang="vi-VN" dirty="0" err="1"/>
              <a:t>và</a:t>
            </a:r>
            <a:r>
              <a:rPr lang="vi-VN" dirty="0"/>
              <a:t> </a:t>
            </a:r>
            <a:r>
              <a:rPr lang="vi-VN" dirty="0" err="1"/>
              <a:t>đọc</a:t>
            </a:r>
            <a:r>
              <a:rPr lang="vi-VN" dirty="0"/>
              <a:t> thanh </a:t>
            </a:r>
            <a:r>
              <a:rPr lang="vi-VN" dirty="0" err="1"/>
              <a:t>tiếng</a:t>
            </a:r>
            <a:r>
              <a:rPr lang="vi-VN" dirty="0"/>
              <a:t> câu </a:t>
            </a:r>
            <a:r>
              <a:rPr lang="vi-VN" dirty="0" err="1"/>
              <a:t>ứng</a:t>
            </a:r>
            <a:r>
              <a:rPr lang="vi-VN" dirty="0"/>
              <a:t> </a:t>
            </a:r>
            <a:r>
              <a:rPr lang="vi-VN" dirty="0" err="1"/>
              <a:t>dụng</a:t>
            </a:r>
            <a:r>
              <a:rPr lang="vi-VN" dirty="0"/>
              <a:t>.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7101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6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tranh </a:t>
            </a:r>
            <a:r>
              <a:rPr lang="vi-VN" dirty="0" err="1">
                <a:latin typeface="VNI-Avo" pitchFamily="2" charset="0"/>
              </a:rPr>
              <a:t>chủ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đề</a:t>
            </a:r>
            <a:r>
              <a:rPr lang="vi-VN" dirty="0">
                <a:latin typeface="VNI-Avo" pitchFamily="2" charset="0"/>
              </a:rPr>
              <a:t> – </a:t>
            </a:r>
            <a:r>
              <a:rPr lang="vi-VN" dirty="0" err="1">
                <a:latin typeface="VNI-Avo" pitchFamily="2" charset="0"/>
              </a:rPr>
              <a:t>Hs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nói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tiếng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chứa</a:t>
            </a:r>
            <a:r>
              <a:rPr lang="vi-VN" dirty="0">
                <a:latin typeface="VNI-Avo" pitchFamily="2" charset="0"/>
              </a:rPr>
              <a:t> âm </a:t>
            </a:r>
            <a:r>
              <a:rPr lang="vi-VN" dirty="0" err="1">
                <a:latin typeface="VNI-Avo" pitchFamily="2" charset="0"/>
              </a:rPr>
              <a:t>chữ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cần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học</a:t>
            </a:r>
            <a:r>
              <a:rPr lang="vi-VN" dirty="0">
                <a:latin typeface="VNI-Avo" pitchFamily="2" charset="0"/>
              </a:rPr>
              <a:t>– </a:t>
            </a:r>
            <a:r>
              <a:rPr lang="vi-VN" dirty="0" err="1">
                <a:latin typeface="VNI-Avo" pitchFamily="2" charset="0"/>
              </a:rPr>
              <a:t>gv</a:t>
            </a:r>
            <a:r>
              <a:rPr lang="vi-VN" dirty="0">
                <a:latin typeface="VNI-Avo" pitchFamily="2" charset="0"/>
              </a:rPr>
              <a:t> ghi </a:t>
            </a:r>
            <a:r>
              <a:rPr lang="vi-VN" dirty="0" err="1">
                <a:latin typeface="VNI-Avo" pitchFamily="2" charset="0"/>
              </a:rPr>
              <a:t>tiếng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chứa</a:t>
            </a:r>
            <a:r>
              <a:rPr lang="vi-VN" dirty="0">
                <a:latin typeface="VNI-Avo" pitchFamily="2" charset="0"/>
              </a:rPr>
              <a:t> âm </a:t>
            </a:r>
            <a:r>
              <a:rPr lang="vi-VN" dirty="0" err="1">
                <a:latin typeface="VNI-Avo" pitchFamily="2" charset="0"/>
              </a:rPr>
              <a:t>chữ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cần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học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31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>
                <a:latin typeface="VNI-Avo" pitchFamily="2" charset="0"/>
              </a:rPr>
              <a:t>Gioi thiêu bai moi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8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Doc</a:t>
            </a:r>
            <a:r>
              <a:rPr lang="vi-VN" dirty="0"/>
              <a:t> va so sanh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853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584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Ghép</a:t>
            </a:r>
            <a:r>
              <a:rPr lang="vi-VN" dirty="0"/>
              <a:t> </a:t>
            </a:r>
            <a:r>
              <a:rPr lang="vi-VN" dirty="0" err="1"/>
              <a:t>chữ</a:t>
            </a:r>
            <a:r>
              <a:rPr lang="vi-VN" dirty="0"/>
              <a:t>  </a:t>
            </a:r>
            <a:r>
              <a:rPr lang="vi-VN" dirty="0" err="1"/>
              <a:t>bé</a:t>
            </a:r>
            <a:r>
              <a:rPr lang="vi-VN" dirty="0"/>
              <a:t> – </a:t>
            </a:r>
            <a:r>
              <a:rPr lang="vi-VN" dirty="0" err="1"/>
              <a:t>bế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8404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Gv</a:t>
            </a:r>
            <a:r>
              <a:rPr lang="vi-VN" dirty="0"/>
              <a:t> </a:t>
            </a:r>
            <a:r>
              <a:rPr lang="vi-VN" dirty="0" err="1"/>
              <a:t>có</a:t>
            </a:r>
            <a:r>
              <a:rPr lang="vi-VN" dirty="0"/>
              <a:t> </a:t>
            </a:r>
            <a:r>
              <a:rPr lang="vi-VN" dirty="0" err="1"/>
              <a:t>thể</a:t>
            </a:r>
            <a:r>
              <a:rPr lang="vi-VN" dirty="0"/>
              <a:t> chen </a:t>
            </a:r>
            <a:r>
              <a:rPr lang="vi-VN" dirty="0" err="1"/>
              <a:t>đoạn</a:t>
            </a:r>
            <a:r>
              <a:rPr lang="vi-VN" dirty="0"/>
              <a:t> </a:t>
            </a:r>
            <a:r>
              <a:rPr lang="vi-VN" dirty="0" err="1"/>
              <a:t>nhạc</a:t>
            </a:r>
            <a:r>
              <a:rPr lang="vi-VN" dirty="0"/>
              <a:t> </a:t>
            </a:r>
            <a:r>
              <a:rPr lang="vi-VN" dirty="0" err="1"/>
              <a:t>tùy</a:t>
            </a:r>
            <a:r>
              <a:rPr lang="vi-VN"/>
              <a:t> theo GV.</a:t>
            </a:r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446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Hướng</a:t>
            </a:r>
            <a:r>
              <a:rPr lang="vi-VN" dirty="0"/>
              <a:t> </a:t>
            </a:r>
            <a:r>
              <a:rPr lang="vi-VN" dirty="0" err="1"/>
              <a:t>dẫn</a:t>
            </a:r>
            <a:r>
              <a:rPr lang="vi-VN" dirty="0"/>
              <a:t> </a:t>
            </a:r>
            <a:r>
              <a:rPr lang="vi-VN" dirty="0" err="1"/>
              <a:t>hs</a:t>
            </a:r>
            <a:r>
              <a:rPr lang="vi-VN" dirty="0"/>
              <a:t> </a:t>
            </a:r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bảng</a:t>
            </a:r>
            <a:r>
              <a:rPr lang="vi-VN" dirty="0"/>
              <a:t> con e,  ê, </a:t>
            </a:r>
            <a:r>
              <a:rPr lang="vi-VN" dirty="0" err="1"/>
              <a:t>số</a:t>
            </a:r>
            <a:r>
              <a:rPr lang="vi-VN" dirty="0"/>
              <a:t> 9 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88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 err="1"/>
              <a:t>Viết</a:t>
            </a:r>
            <a:r>
              <a:rPr lang="vi-VN" dirty="0"/>
              <a:t> </a:t>
            </a:r>
            <a:r>
              <a:rPr lang="vi-VN" dirty="0" err="1"/>
              <a:t>vở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1FEA0F-8F39-48BF-B096-DA2053AE7B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5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372671-1BCD-4FDF-A37F-0040960B3C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D0D8BEB-043E-489D-9949-2BBC5481A0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5525B17-27AD-4480-8BAF-03533A33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6D63ED-5511-4AFB-B027-3A129B306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222073-51AC-460D-9965-9D70EBB29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816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19CB45-16DF-4981-852D-C082E3BB0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698523E-FE1F-4CFD-B70E-64E7C0398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BF1473A-CDC8-4D91-BB9B-30C0CEAC6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9153B7F-0E39-45AB-90F8-A17C694E2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0B39B86-9489-4B8C-BBFD-33FED3558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3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724146D-580D-40D4-9F8D-29A7627901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2739E4E-CFF6-489E-A866-A1863A2793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1DB816-73FB-44CE-8B48-3902749E6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9F90CD-8DA1-46FF-AB9E-0E0182FE4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A90A0D-7D6F-4711-B9DC-AFFB19D5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C3109F-6DC4-4074-8B27-E39CC8D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98FCEE2-4493-46E5-A962-3C8054686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C616428-0AA8-4975-ACC3-975A0B5C4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48805C1-8F6C-4CF7-A525-F6754535C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94D414-D0F0-45A3-9533-34317C632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25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178FD6-F23B-4030-B58E-4FAC9BA4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B711142-1F0A-4B2E-9040-CB8403D3F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F9F568-FD5E-4AE5-B2DD-C406CDBAA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F57280-EAD7-46BD-A7B9-A4C7BAB15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D724B6-4F4B-45FD-8DDA-468F69AB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4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4E8820-665C-4357-AE2A-EE6337FE0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18972D4-09AB-4733-A43E-D97DEBF810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4228C5B-C371-4E3A-87FF-194E799C1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1C50B9B-7E37-426C-AD11-708A2F94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48325CD-CFB2-4EC8-8050-6BC4F0007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F17D5E8-A45A-464B-9DA9-AB6873180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19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A155D-016C-4617-B006-5A402C723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8BFB1A8-0502-4A6A-9CA7-A8F891411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54A4038-205B-499E-A522-FBB57FB64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B3A2841-A16B-4B4F-BCE5-5033BD2406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6FD6743-EFF8-48BD-A63E-6AB9DBE610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75CDE4A-CA76-4CEE-A672-50874D791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A0F2C190-5E76-4D9D-8418-ADA026D37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25406BF-1FE3-40FA-9090-E1EA40FA8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33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A0F46B-E575-492B-B4BB-276356283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A5FB60B-F806-4175-A055-E4CBF3BE4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6D769F8-A240-4E66-A036-C6E7721F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F912D44-BD55-4CD3-8BA3-92FEB861A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72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2CEEF43A-67E3-468B-B964-8D2D2800D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658AFF1-240C-427D-B342-B8BFF620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261E60-CC39-410D-A61C-7934F6C9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312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B20784C-7695-4AA7-881B-DB3C4B0AE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E48C855-F588-479B-A56E-D9F11E16C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ADD857-9CB4-4EE0-AF5C-E1F9109C23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85B650A-C2D4-42C5-8C49-4B78D89D3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0325E4-D741-41A6-BC1E-5C3B36583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07C4423-1FE3-4C52-BFDE-BD0C7B408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8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1B7B5F3-AEF2-4DF8-BAFE-168C1828B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7C7CED5-9271-4105-868A-608327059C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C795F5F-8878-4A2A-BF89-6E2AAFB239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C2E19CD-5681-4164-BC90-545ED0F5D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D71EC49-3DA5-473C-A112-BE627B167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F5CF9CD-1CB8-4624-B2A8-3291A5F15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14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15686DF-3780-4D9F-B0F6-86474AE8C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4D0581-A618-4FDC-AF27-A4427D96E6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A065EE-06E7-49B1-85BE-F80FDFC93D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BECB0-4446-4CBB-84D4-2800C492621C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DE5F85-BD64-442C-B837-858DC6BBC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16E87C0-7D5E-4CA3-94C9-38EDADC24F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F323B-F0EC-4039-905E-871AB17E73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252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3EA4F2C-799F-422E-9DA2-D3BCDE89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10B7F0E4-0CE5-48C8-AFC6-4A03035E47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811834"/>
              </p:ext>
            </p:extLst>
          </p:nvPr>
        </p:nvGraphicFramePr>
        <p:xfrm>
          <a:off x="4189429" y="676303"/>
          <a:ext cx="4516224" cy="457200"/>
        </p:xfrm>
        <a:graphic>
          <a:graphicData uri="http://schemas.openxmlformats.org/drawingml/2006/table">
            <a:tbl>
              <a:tblPr/>
              <a:tblGrid>
                <a:gridCol w="4516224">
                  <a:extLst>
                    <a:ext uri="{9D8B030D-6E8A-4147-A177-3AD203B41FA5}">
                      <a16:colId xmlns:a16="http://schemas.microsoft.com/office/drawing/2014/main" xmlns="" val="34451258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UÛY BAN NHAÂN DAÂN QUAÄN 4</a:t>
                      </a:r>
                      <a:endParaRPr lang="en-US" sz="24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0611302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7C49A690-4B23-478C-BD57-7BAB4E0C0F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883747"/>
              </p:ext>
            </p:extLst>
          </p:nvPr>
        </p:nvGraphicFramePr>
        <p:xfrm>
          <a:off x="2893244" y="1133503"/>
          <a:ext cx="7108595" cy="518160"/>
        </p:xfrm>
        <a:graphic>
          <a:graphicData uri="http://schemas.openxmlformats.org/drawingml/2006/table">
            <a:tbl>
              <a:tblPr/>
              <a:tblGrid>
                <a:gridCol w="7108595">
                  <a:extLst>
                    <a:ext uri="{9D8B030D-6E8A-4147-A177-3AD203B41FA5}">
                      <a16:colId xmlns:a16="http://schemas.microsoft.com/office/drawing/2014/main" xmlns="" val="26877050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800" b="1" dirty="0">
                          <a:solidFill>
                            <a:srgbClr val="0000FF"/>
                          </a:solidFill>
                          <a:effectLst/>
                          <a:latin typeface="VNI-Avo" pitchFamily="2" charset="0"/>
                        </a:rPr>
                        <a:t>TRÖÔØNG TIEÅU HOÏC NGUYEÃN VAÊN TROÃI</a:t>
                      </a:r>
                      <a:endParaRPr lang="en-US" sz="28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66882422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3A0B5002-47F9-401D-B76D-C74D8CAA3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313350"/>
              </p:ext>
            </p:extLst>
          </p:nvPr>
        </p:nvGraphicFramePr>
        <p:xfrm>
          <a:off x="838200" y="2233872"/>
          <a:ext cx="10515600" cy="225552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xmlns="" val="36886683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Hoïc</a:t>
                      </a:r>
                      <a:r>
                        <a:rPr lang="en-US" sz="6000" b="1" dirty="0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6000" b="1" dirty="0" err="1">
                          <a:solidFill>
                            <a:srgbClr val="760096"/>
                          </a:solidFill>
                          <a:effectLst/>
                          <a:latin typeface="VNI-Avo" pitchFamily="2" charset="0"/>
                        </a:rPr>
                        <a:t>vaàn</a:t>
                      </a:r>
                      <a:endParaRPr lang="en-US" sz="60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ay</a:t>
                      </a:r>
                      <a:r>
                        <a:rPr lang="vi-VN" sz="7200" b="1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–</a:t>
                      </a:r>
                      <a:r>
                        <a:rPr lang="en-US" sz="7200" b="1" baseline="0" dirty="0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 </a:t>
                      </a:r>
                      <a:r>
                        <a:rPr lang="en-US" sz="7200" b="1" baseline="0" dirty="0" err="1" smtClean="0">
                          <a:solidFill>
                            <a:srgbClr val="FF0000"/>
                          </a:solidFill>
                          <a:effectLst/>
                          <a:latin typeface="VNI-Avo" pitchFamily="2" charset="0"/>
                        </a:rPr>
                        <a:t>aây</a:t>
                      </a:r>
                      <a:endParaRPr lang="en-US" sz="72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90494243"/>
                  </a:ext>
                </a:extLst>
              </a:tr>
            </a:tbl>
          </a:graphicData>
        </a:graphic>
      </p:graphicFrame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0E07643-D388-4EB5-8876-F68A4CEA39A7}"/>
              </a:ext>
            </a:extLst>
          </p:cNvPr>
          <p:cNvCxnSpPr>
            <a:cxnSpLocks/>
          </p:cNvCxnSpPr>
          <p:nvPr/>
        </p:nvCxnSpPr>
        <p:spPr>
          <a:xfrm>
            <a:off x="5099900" y="1651663"/>
            <a:ext cx="267721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582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5">
            <a:extLst>
              <a:ext uri="{FF2B5EF4-FFF2-40B4-BE49-F238E27FC236}">
                <a16:creationId xmlns:a16="http://schemas.microsoft.com/office/drawing/2014/main" xmlns="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2624" y="345133"/>
            <a:ext cx="1801640" cy="686725"/>
          </a:xfrm>
        </p:spPr>
        <p:txBody>
          <a:bodyPr>
            <a:no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CC59528-24DF-448A-A494-814F74973BD1}"/>
              </a:ext>
            </a:extLst>
          </p:cNvPr>
          <p:cNvSpPr/>
          <p:nvPr/>
        </p:nvSpPr>
        <p:spPr>
          <a:xfrm>
            <a:off x="6532305" y="20182"/>
            <a:ext cx="22571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VNI-Avo" pitchFamily="2" charset="0"/>
              </a:rPr>
              <a:t>aây</a:t>
            </a:r>
            <a:endParaRPr lang="en-US" sz="8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7E2AD49-B5C8-48F0-B8C1-3C47C48F5068}"/>
              </a:ext>
            </a:extLst>
          </p:cNvPr>
          <p:cNvGrpSpPr/>
          <p:nvPr/>
        </p:nvGrpSpPr>
        <p:grpSpPr>
          <a:xfrm>
            <a:off x="4227467" y="1343620"/>
            <a:ext cx="3032345" cy="2832545"/>
            <a:chOff x="4669285" y="2957191"/>
            <a:chExt cx="2790110" cy="28677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6" name="Title 5">
            <a:extLst>
              <a:ext uri="{FF2B5EF4-FFF2-40B4-BE49-F238E27FC236}">
                <a16:creationId xmlns:a16="http://schemas.microsoft.com/office/drawing/2014/main" xmlns="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5785954" y="1489468"/>
            <a:ext cx="1558486" cy="7992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7" name="Title 5">
            <a:extLst>
              <a:ext uri="{FF2B5EF4-FFF2-40B4-BE49-F238E27FC236}">
                <a16:creationId xmlns:a16="http://schemas.microsoft.com/office/drawing/2014/main" xmlns="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4296339" y="1516323"/>
            <a:ext cx="1524326" cy="8293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err="1" smtClean="0">
                <a:latin typeface="VNI-Avo" pitchFamily="2" charset="0"/>
              </a:rPr>
              <a:t>gi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18" name="Title 5">
            <a:extLst>
              <a:ext uri="{FF2B5EF4-FFF2-40B4-BE49-F238E27FC236}">
                <a16:creationId xmlns:a16="http://schemas.microsoft.com/office/drawing/2014/main" xmlns="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4332745" y="2850479"/>
            <a:ext cx="2997349" cy="13256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 err="1" smtClean="0">
                <a:latin typeface="VNI-Avo" pitchFamily="2" charset="0"/>
              </a:rPr>
              <a:t>giaøy</a:t>
            </a:r>
            <a:endParaRPr lang="en-US" sz="8000" dirty="0">
              <a:latin typeface="VNI-Avo" pitchFamily="2" charset="0"/>
            </a:endParaRPr>
          </a:p>
        </p:txBody>
      </p:sp>
      <p:sp>
        <p:nvSpPr>
          <p:cNvPr id="19" name="Title 5">
            <a:extLst>
              <a:ext uri="{FF2B5EF4-FFF2-40B4-BE49-F238E27FC236}">
                <a16:creationId xmlns:a16="http://schemas.microsoft.com/office/drawing/2014/main" xmlns="" id="{45B6FDA3-9B2F-4249-BA60-8C20A4498883}"/>
              </a:ext>
            </a:extLst>
          </p:cNvPr>
          <p:cNvSpPr txBox="1">
            <a:spLocks/>
          </p:cNvSpPr>
          <p:nvPr/>
        </p:nvSpPr>
        <p:spPr>
          <a:xfrm>
            <a:off x="5568699" y="2850478"/>
            <a:ext cx="1809799" cy="1325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80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1706972" y="5315291"/>
            <a:ext cx="2758002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latin typeface="VNI-Avo" pitchFamily="2" charset="0"/>
              </a:rPr>
              <a:t>giaøy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7660865" y="5223223"/>
            <a:ext cx="3551456" cy="1518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latin typeface="VNI-Avo" pitchFamily="2" charset="0"/>
              </a:rPr>
              <a:t>sôïi</a:t>
            </a:r>
            <a:r>
              <a:rPr lang="en-US" sz="6600" b="1" dirty="0" smtClean="0">
                <a:latin typeface="VNI-Avo" pitchFamily="2" charset="0"/>
              </a:rPr>
              <a:t> </a:t>
            </a:r>
            <a:r>
              <a:rPr lang="en-US" sz="6600" b="1" dirty="0" err="1" smtClean="0">
                <a:latin typeface="VNI-Avo" pitchFamily="2" charset="0"/>
              </a:rPr>
              <a:t>daây</a:t>
            </a:r>
            <a:endParaRPr lang="en-US" sz="6600" b="1" dirty="0">
              <a:latin typeface="VNI-Avo" pitchFamily="2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00" b="67083" l="0" r="29889">
                        <a14:foregroundMark x1="13278" y1="31583" x2="22722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68" r="69818" b="32183"/>
          <a:stretch/>
        </p:blipFill>
        <p:spPr>
          <a:xfrm>
            <a:off x="1355500" y="2856032"/>
            <a:ext cx="2753311" cy="274573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83" b="73250" l="55278" r="99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2" t="25280" b="21362"/>
          <a:stretch/>
        </p:blipFill>
        <p:spPr>
          <a:xfrm>
            <a:off x="7259812" y="2595274"/>
            <a:ext cx="4197890" cy="300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42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906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21" b="96352" l="1917" r="97764">
                        <a14:foregroundMark x1="34185" y1="59227" x2="28594" y2="45923"/>
                        <a14:foregroundMark x1="9105" y1="66094" x2="18530" y2="70601"/>
                        <a14:foregroundMark x1="9425" y1="52146" x2="13259" y2="52361"/>
                        <a14:foregroundMark x1="61182" y1="46567" x2="63578" y2="48712"/>
                        <a14:foregroundMark x1="58946" y1="67167" x2="61022" y2="79614"/>
                        <a14:foregroundMark x1="79712" y1="84979" x2="84026" y2="85622"/>
                        <a14:foregroundMark x1="48403" y1="78541" x2="50000" y2="78755"/>
                        <a14:foregroundMark x1="48243" y1="77468" x2="48243" y2="75107"/>
                        <a14:foregroundMark x1="5751" y1="56867" x2="9425" y2="57511"/>
                        <a14:foregroundMark x1="7508" y1="59227" x2="7508" y2="59227"/>
                        <a14:foregroundMark x1="8626" y1="60730" x2="8786" y2="63305"/>
                        <a14:foregroundMark x1="11661" y1="55150" x2="11981" y2="575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753" y="708459"/>
            <a:ext cx="8056247" cy="5997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0583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9623E2F-A7CC-458E-8022-351942BBE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>
                <a:latin typeface="VNI-Avo" pitchFamily="2" charset="0"/>
              </a:rPr>
              <a:t>Nghæ</a:t>
            </a:r>
            <a:r>
              <a:rPr lang="vi-VN" dirty="0">
                <a:latin typeface="VNI-Avo" pitchFamily="2" charset="0"/>
              </a:rPr>
              <a:t> </a:t>
            </a:r>
            <a:r>
              <a:rPr lang="vi-VN" dirty="0" err="1">
                <a:latin typeface="VNI-Avo" pitchFamily="2" charset="0"/>
              </a:rPr>
              <a:t>giaûi</a:t>
            </a:r>
            <a:r>
              <a:rPr lang="vi-VN" dirty="0">
                <a:latin typeface="VNI-Avo" pitchFamily="2" charset="0"/>
              </a:rPr>
              <a:t> lao</a:t>
            </a:r>
            <a:endParaRPr lang="en-US" dirty="0">
              <a:latin typeface="VNI-Avo" pitchFamily="2" charset="0"/>
            </a:endParaRP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7ECFB9C-D6A3-4A89-AEE3-755C845EA7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292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8128AC7-2590-4266-9D04-79290CFD1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 descr="Ảnh có chứa ảnh chụp màn hình, vẽ&#10;&#10;Mô tả được tạo tự động">
            <a:extLst>
              <a:ext uri="{FF2B5EF4-FFF2-40B4-BE49-F238E27FC236}">
                <a16:creationId xmlns:a16="http://schemas.microsoft.com/office/drawing/2014/main" xmlns="" id="{335403DC-E878-49ED-8249-C29B5BF68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6" t="4275" r="58719" b="40442"/>
          <a:stretch/>
        </p:blipFill>
        <p:spPr>
          <a:xfrm>
            <a:off x="295421" y="0"/>
            <a:ext cx="11896579" cy="6858000"/>
          </a:xfrm>
        </p:spPr>
      </p:pic>
    </p:spTree>
    <p:extLst>
      <p:ext uri="{BB962C8B-B14F-4D97-AF65-F5344CB8AC3E}">
        <p14:creationId xmlns:p14="http://schemas.microsoft.com/office/powerpoint/2010/main" val="302659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60B4B7C-CB44-4DC8-809C-E7A44A5BA8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843" y="6135243"/>
            <a:ext cx="974272" cy="802151"/>
          </a:xfrm>
          <a:prstGeom prst="rect">
            <a:avLst/>
          </a:prstGeom>
        </p:spPr>
      </p:pic>
      <p:pic>
        <p:nvPicPr>
          <p:cNvPr id="15" name="Hình ảnh 14" descr="Ảnh có chứa tủ lạnh, hộp&#10;&#10;Mô tả được tạo tự động">
            <a:extLst>
              <a:ext uri="{FF2B5EF4-FFF2-40B4-BE49-F238E27FC236}">
                <a16:creationId xmlns:a16="http://schemas.microsoft.com/office/drawing/2014/main" xmlns="" id="{5A085EB8-0F4B-43E4-B662-A806666F20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6" r="9248"/>
          <a:stretch/>
        </p:blipFill>
        <p:spPr>
          <a:xfrm>
            <a:off x="1167619" y="0"/>
            <a:ext cx="5584874" cy="6858000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xmlns="" id="{CA5840DC-30F4-46D0-B7EA-71E2F561685A}"/>
              </a:ext>
            </a:extLst>
          </p:cNvPr>
          <p:cNvSpPr txBox="1"/>
          <p:nvPr/>
        </p:nvSpPr>
        <p:spPr>
          <a:xfrm>
            <a:off x="7798751" y="936010"/>
            <a:ext cx="351524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smtClean="0">
                <a:latin typeface="HP001 4 hàng" panose="020B0603050302020204" pitchFamily="34" charset="0"/>
              </a:rPr>
              <a:t>ay</a:t>
            </a:r>
            <a:endParaRPr lang="vi-VN" sz="7200" b="1" dirty="0" smtClean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 smtClean="0">
                <a:latin typeface="HP001 4 hàng" panose="020B0603050302020204" pitchFamily="34" charset="0"/>
              </a:rPr>
              <a:t>đôi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giày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 smtClean="0">
                <a:latin typeface="HP001 4 hàng" panose="020B0603050302020204" pitchFamily="34" charset="0"/>
              </a:rPr>
              <a:t>ây</a:t>
            </a:r>
            <a:endParaRPr lang="en-US" sz="7200" b="1" dirty="0" smtClean="0">
              <a:latin typeface="HP001 4 hàng" panose="020B0603050302020204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7200" b="1" dirty="0" err="1">
                <a:latin typeface="HP001 4 hàng" panose="020B0603050302020204" pitchFamily="34" charset="0"/>
              </a:rPr>
              <a:t>s</a:t>
            </a:r>
            <a:r>
              <a:rPr lang="en-US" sz="7200" b="1" dirty="0" err="1" smtClean="0">
                <a:latin typeface="HP001 4 hàng" panose="020B0603050302020204" pitchFamily="34" charset="0"/>
              </a:rPr>
              <a:t>ợi</a:t>
            </a:r>
            <a:r>
              <a:rPr lang="en-US" sz="7200" b="1" dirty="0" smtClean="0">
                <a:latin typeface="HP001 4 hàng" panose="020B0603050302020204" pitchFamily="34" charset="0"/>
              </a:rPr>
              <a:t> </a:t>
            </a:r>
            <a:r>
              <a:rPr lang="en-US" sz="7200" b="1" dirty="0" err="1" smtClean="0">
                <a:latin typeface="HP001 4 hàng" panose="020B0603050302020204" pitchFamily="34" charset="0"/>
              </a:rPr>
              <a:t>dây</a:t>
            </a:r>
            <a:endParaRPr lang="en-US" sz="7200" b="1" dirty="0"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5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" y="0"/>
            <a:ext cx="1214628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A44028-5523-4CB1-B49F-88ED3D859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206F5B-8BB4-4DF5-A11F-14B06A217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647" b="97059" l="694" r="99306">
                        <a14:foregroundMark x1="4601" y1="33235" x2="4601" y2="33235"/>
                        <a14:foregroundMark x1="16493" y1="45000" x2="16493" y2="45000"/>
                        <a14:foregroundMark x1="8594" y1="42059" x2="8594" y2="42059"/>
                        <a14:foregroundMark x1="12500" y1="59118" x2="12500" y2="59118"/>
                        <a14:foregroundMark x1="28993" y1="33824" x2="28993" y2="33824"/>
                        <a14:foregroundMark x1="35156" y1="38529" x2="35156" y2="38529"/>
                        <a14:foregroundMark x1="42969" y1="40000" x2="42969" y2="40000"/>
                        <a14:foregroundMark x1="43229" y1="66176" x2="43229" y2="66176"/>
                        <a14:foregroundMark x1="60156" y1="38824" x2="60156" y2="38824"/>
                        <a14:foregroundMark x1="67014" y1="40000" x2="67014" y2="40000"/>
                        <a14:foregroundMark x1="64236" y1="16176" x2="64236" y2="16176"/>
                        <a14:foregroundMark x1="64149" y1="63529" x2="64149" y2="63529"/>
                        <a14:foregroundMark x1="80990" y1="23824" x2="80990" y2="23824"/>
                        <a14:foregroundMark x1="91146" y1="42647" x2="91146" y2="42647"/>
                        <a14:foregroundMark x1="84115" y1="37647" x2="84115" y2="37647"/>
                        <a14:foregroundMark x1="86285" y1="55882" x2="86285" y2="55882"/>
                        <a14:backgroundMark x1="79948" y1="48824" x2="79948" y2="48824"/>
                        <a14:backgroundMark x1="79948" y1="48824" x2="82292" y2="31176"/>
                        <a14:backgroundMark x1="93837" y1="54412" x2="94792" y2="605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04054" y="2380726"/>
            <a:ext cx="8829611" cy="2453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3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316" y="4594999"/>
            <a:ext cx="4438562" cy="1419880"/>
          </a:xfrm>
        </p:spPr>
        <p:txBody>
          <a:bodyPr>
            <a:noAutofit/>
          </a:bodyPr>
          <a:lstStyle/>
          <a:p>
            <a:r>
              <a:rPr lang="en-US" sz="6600" b="1" dirty="0" err="1">
                <a:latin typeface="VNI-Avo" pitchFamily="2" charset="0"/>
              </a:rPr>
              <a:t>n</a:t>
            </a:r>
            <a:r>
              <a:rPr lang="en-US" sz="6600" b="1" dirty="0" err="1" smtClean="0">
                <a:latin typeface="VNI-Avo" pitchFamily="2" charset="0"/>
              </a:rPr>
              <a:t>haûy</a:t>
            </a:r>
            <a:r>
              <a:rPr lang="en-US" sz="6600" b="1" dirty="0" smtClean="0">
                <a:latin typeface="VNI-Avo" pitchFamily="2" charset="0"/>
              </a:rPr>
              <a:t> </a:t>
            </a:r>
            <a:r>
              <a:rPr lang="en-US" sz="6600" b="1" dirty="0" err="1" smtClean="0">
                <a:latin typeface="VNI-Avo" pitchFamily="2" charset="0"/>
              </a:rPr>
              <a:t>daây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4891201" y="4594999"/>
            <a:ext cx="1348865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ay 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05" b="84205" l="0" r="55152">
                        <a14:foregroundMark x1="5530" y1="48409" x2="9773" y2="45455"/>
                        <a14:foregroundMark x1="12273" y1="59659" x2="16970" y2="52500"/>
                        <a14:foregroundMark x1="9318" y1="34659" x2="10758" y2="35682"/>
                        <a14:foregroundMark x1="28182" y1="54432" x2="30455" y2="39091"/>
                        <a14:foregroundMark x1="45379" y1="47614" x2="45076" y2="36136"/>
                        <a14:foregroundMark x1="18712" y1="41364" x2="18485" y2="46136"/>
                        <a14:foregroundMark x1="20985" y1="33523" x2="18712" y2="42045"/>
                        <a14:foregroundMark x1="24470" y1="28636" x2="20985" y2="32727"/>
                        <a14:foregroundMark x1="27727" y1="27841" x2="24242" y2="28636"/>
                        <a14:foregroundMark x1="32955" y1="28295" x2="26439" y2="27500"/>
                        <a14:foregroundMark x1="36364" y1="32045" x2="32424" y2="27500"/>
                        <a14:foregroundMark x1="40379" y1="39886" x2="36136" y2="32045"/>
                        <a14:foregroundMark x1="41894" y1="47614" x2="41894" y2="47614"/>
                        <a14:foregroundMark x1="40606" y1="41364" x2="40152" y2="39886"/>
                        <a14:foregroundMark x1="12500" y1="43523" x2="12500" y2="4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24" r="43698" b="9048"/>
          <a:stretch/>
        </p:blipFill>
        <p:spPr>
          <a:xfrm>
            <a:off x="3862316" y="0"/>
            <a:ext cx="4790364" cy="47833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6788237" y="4594999"/>
            <a:ext cx="1348865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aây</a:t>
            </a:r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03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0030" y="4547307"/>
            <a:ext cx="4233845" cy="1419880"/>
          </a:xfrm>
        </p:spPr>
        <p:txBody>
          <a:bodyPr>
            <a:noAutofit/>
          </a:bodyPr>
          <a:lstStyle/>
          <a:p>
            <a:r>
              <a:rPr lang="en-US" sz="6600" b="1" dirty="0" err="1">
                <a:latin typeface="VNI-Avo" pitchFamily="2" charset="0"/>
              </a:rPr>
              <a:t>c</a:t>
            </a:r>
            <a:r>
              <a:rPr lang="en-US" sz="6600" b="1" dirty="0" err="1" smtClean="0">
                <a:latin typeface="VNI-Avo" pitchFamily="2" charset="0"/>
              </a:rPr>
              <a:t>aàu</a:t>
            </a:r>
            <a:r>
              <a:rPr lang="en-US" sz="6600" b="1" dirty="0" smtClean="0">
                <a:latin typeface="VNI-Avo" pitchFamily="2" charset="0"/>
              </a:rPr>
              <a:t> </a:t>
            </a:r>
            <a:r>
              <a:rPr lang="en-US" sz="6600" b="1" dirty="0" err="1" smtClean="0">
                <a:latin typeface="VNI-Avo" pitchFamily="2" charset="0"/>
              </a:rPr>
              <a:t>maây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7456220" y="4549909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aây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659" b="79545" l="664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69" t="17817" b="13526"/>
          <a:stretch/>
        </p:blipFill>
        <p:spPr>
          <a:xfrm>
            <a:off x="4343016" y="586854"/>
            <a:ext cx="3842607" cy="3960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43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9245" y="4520455"/>
            <a:ext cx="5767700" cy="141988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latin typeface="VNI-Avo" pitchFamily="2" charset="0"/>
              </a:rPr>
              <a:t>nhaûy</a:t>
            </a:r>
            <a:r>
              <a:rPr lang="en-US" sz="6600" b="1" dirty="0" smtClean="0">
                <a:latin typeface="VNI-Avo" pitchFamily="2" charset="0"/>
              </a:rPr>
              <a:t> </a:t>
            </a:r>
            <a:r>
              <a:rPr lang="en-US" sz="6600" b="1" dirty="0" err="1" smtClean="0">
                <a:latin typeface="VNI-Avo" pitchFamily="2" charset="0"/>
              </a:rPr>
              <a:t>bao</a:t>
            </a:r>
            <a:r>
              <a:rPr lang="en-US" sz="6600" b="1" dirty="0" smtClean="0">
                <a:latin typeface="VNI-Avo" pitchFamily="2" charset="0"/>
              </a:rPr>
              <a:t> </a:t>
            </a:r>
            <a:r>
              <a:rPr lang="en-US" sz="6600" b="1" dirty="0" err="1" smtClean="0">
                <a:latin typeface="VNI-Avo" pitchFamily="2" charset="0"/>
              </a:rPr>
              <a:t>boá</a:t>
            </a:r>
            <a:r>
              <a:rPr lang="en-US" sz="6600" b="1" dirty="0" smtClean="0">
                <a:latin typeface="VNI-Avo" pitchFamily="2" charset="0"/>
              </a:rPr>
              <a:t> 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4308133" y="4520455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571" b="78601" l="11276" r="411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45" t="17817" r="55141" b="14646"/>
          <a:stretch/>
        </p:blipFill>
        <p:spPr>
          <a:xfrm>
            <a:off x="3883529" y="368488"/>
            <a:ext cx="4279831" cy="4326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71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8878" y="4807058"/>
            <a:ext cx="6518328" cy="1419880"/>
          </a:xfrm>
        </p:spPr>
        <p:txBody>
          <a:bodyPr>
            <a:noAutofit/>
          </a:bodyPr>
          <a:lstStyle/>
          <a:p>
            <a:r>
              <a:rPr lang="en-US" sz="6600" b="1" dirty="0" err="1" smtClean="0">
                <a:latin typeface="VNI-Avo" pitchFamily="2" charset="0"/>
              </a:rPr>
              <a:t>maùy</a:t>
            </a:r>
            <a:r>
              <a:rPr lang="en-US" sz="6600" b="1" dirty="0" smtClean="0">
                <a:latin typeface="VNI-Avo" pitchFamily="2" charset="0"/>
              </a:rPr>
              <a:t> bay </a:t>
            </a:r>
            <a:r>
              <a:rPr lang="en-US" sz="6600" b="1" dirty="0" err="1" smtClean="0">
                <a:latin typeface="VNI-Avo" pitchFamily="2" charset="0"/>
              </a:rPr>
              <a:t>giaáy</a:t>
            </a:r>
            <a:endParaRPr lang="en-US" sz="6600" b="1" dirty="0">
              <a:latin typeface="VNI-Avo" pitchFamily="2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5871943" y="4807058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4235" b="78563" l="61119" r="95680">
                        <a14:foregroundMark x1="89111" y1="37250" x2="80167" y2="53250"/>
                        <a14:foregroundMark x1="72000" y1="57750" x2="74722" y2="54417"/>
                        <a14:foregroundMark x1="74944" y1="53667" x2="79444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99" t="17444" b="14646"/>
          <a:stretch/>
        </p:blipFill>
        <p:spPr>
          <a:xfrm>
            <a:off x="3571789" y="0"/>
            <a:ext cx="4728463" cy="495534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4022295" y="4807058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8010923" y="4807058"/>
            <a:ext cx="1995613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aâ</a:t>
            </a:r>
            <a:r>
              <a:rPr lang="en-US" sz="6600" b="1" dirty="0" err="1" smtClean="0">
                <a:solidFill>
                  <a:srgbClr val="FF0000"/>
                </a:solidFill>
                <a:latin typeface="VNI-Avo" pitchFamily="2" charset="0"/>
              </a:rPr>
              <a:t>y</a:t>
            </a:r>
            <a:endParaRPr lang="en-US" sz="66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5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AA8DF2AF-5E47-40F2-9243-03919C829808}"/>
              </a:ext>
            </a:extLst>
          </p:cNvPr>
          <p:cNvSpPr txBox="1"/>
          <p:nvPr/>
        </p:nvSpPr>
        <p:spPr>
          <a:xfrm>
            <a:off x="835899" y="1580849"/>
            <a:ext cx="28547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VNI-Avo" pitchFamily="2" charset="0"/>
              </a:rPr>
              <a:t>tuùi</a:t>
            </a:r>
            <a:r>
              <a:rPr lang="en-US" sz="6000" dirty="0" smtClean="0">
                <a:latin typeface="VNI-Avo" pitchFamily="2" charset="0"/>
              </a:rPr>
              <a:t> da</a:t>
            </a:r>
            <a:endParaRPr lang="en-US" sz="6000" dirty="0">
              <a:latin typeface="VNI-Avo" pitchFamily="2" charset="0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5F60F6AA-41E1-46B5-8B84-320E2CD5FD70}"/>
              </a:ext>
            </a:extLst>
          </p:cNvPr>
          <p:cNvSpPr txBox="1"/>
          <p:nvPr/>
        </p:nvSpPr>
        <p:spPr>
          <a:xfrm>
            <a:off x="4199900" y="1669065"/>
            <a:ext cx="3239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>
                <a:latin typeface="VNI-Avo" pitchFamily="2" charset="0"/>
              </a:rPr>
              <a:t>göûi</a:t>
            </a:r>
            <a:r>
              <a:rPr lang="en-US" sz="6000" dirty="0" smtClean="0">
                <a:latin typeface="VNI-Avo" pitchFamily="2" charset="0"/>
              </a:rPr>
              <a:t> </a:t>
            </a:r>
            <a:r>
              <a:rPr lang="en-US" sz="6000" dirty="0" err="1" smtClean="0">
                <a:latin typeface="VNI-Avo" pitchFamily="2" charset="0"/>
              </a:rPr>
              <a:t>thö</a:t>
            </a:r>
            <a:endParaRPr lang="en-US" sz="6000" dirty="0">
              <a:latin typeface="VNI-Avo" pitchFamily="2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C01370D4-994F-4FD2-989F-9F45E36275C4}"/>
              </a:ext>
            </a:extLst>
          </p:cNvPr>
          <p:cNvSpPr txBox="1"/>
          <p:nvPr/>
        </p:nvSpPr>
        <p:spPr>
          <a:xfrm>
            <a:off x="8853613" y="1528069"/>
            <a:ext cx="2910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VNI-Avo" pitchFamily="2" charset="0"/>
              </a:rPr>
              <a:t>vui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ñuøa</a:t>
            </a:r>
            <a:r>
              <a:rPr lang="en-US" sz="5400" dirty="0" smtClean="0">
                <a:latin typeface="VNI-Avo" pitchFamily="2" charset="0"/>
              </a:rPr>
              <a:t> </a:t>
            </a:r>
            <a:endParaRPr lang="en-US" sz="5400" dirty="0">
              <a:latin typeface="VNI-Avo" pitchFamily="2" charset="0"/>
            </a:endParaRPr>
          </a:p>
        </p:txBody>
      </p:sp>
      <p:pic>
        <p:nvPicPr>
          <p:cNvPr id="9" name="Chỗ dành sẵn cho Nội dung 4">
            <a:extLst>
              <a:ext uri="{FF2B5EF4-FFF2-40B4-BE49-F238E27FC236}">
                <a16:creationId xmlns:a16="http://schemas.microsoft.com/office/drawing/2014/main" xmlns="" id="{C8464718-9262-4ED4-BCC8-4C22B618BD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2" r="31500" b="53570"/>
          <a:stretch/>
        </p:blipFill>
        <p:spPr>
          <a:xfrm>
            <a:off x="4037466" y="-213106"/>
            <a:ext cx="3453348" cy="3764343"/>
          </a:xfrm>
          <a:prstGeom prst="rect">
            <a:avLst/>
          </a:prstGeom>
        </p:spPr>
      </p:pic>
      <p:pic>
        <p:nvPicPr>
          <p:cNvPr id="11" name="Chỗ dành sẵn cho Nội dung 4">
            <a:extLst>
              <a:ext uri="{FF2B5EF4-FFF2-40B4-BE49-F238E27FC236}">
                <a16:creationId xmlns:a16="http://schemas.microsoft.com/office/drawing/2014/main" xmlns="" id="{A30EE59B-13BE-4129-9FBB-EDF0E29C464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27"/>
          <a:stretch/>
        </p:blipFill>
        <p:spPr>
          <a:xfrm>
            <a:off x="8372590" y="-105182"/>
            <a:ext cx="3839417" cy="3548494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xmlns="" id="{09A8AD1C-91E8-4633-A6FA-A7C622CCCCE0}"/>
              </a:ext>
            </a:extLst>
          </p:cNvPr>
          <p:cNvSpPr txBox="1"/>
          <p:nvPr/>
        </p:nvSpPr>
        <p:spPr>
          <a:xfrm>
            <a:off x="2532426" y="4639161"/>
            <a:ext cx="3071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atin typeface="VNI-Avo" pitchFamily="2" charset="0"/>
              </a:rPr>
              <a:t>leo</a:t>
            </a:r>
            <a:r>
              <a:rPr lang="en-US" sz="5400" dirty="0" smtClean="0">
                <a:latin typeface="VNI-Avo" pitchFamily="2" charset="0"/>
              </a:rPr>
              <a:t> </a:t>
            </a:r>
            <a:r>
              <a:rPr lang="en-US" sz="5400" dirty="0" err="1" smtClean="0">
                <a:latin typeface="VNI-Avo" pitchFamily="2" charset="0"/>
              </a:rPr>
              <a:t>nuùi</a:t>
            </a:r>
            <a:endParaRPr lang="en-US" sz="5400" dirty="0">
              <a:latin typeface="VNI-Avo" pitchFamily="2" charset="0"/>
            </a:endParaRPr>
          </a:p>
        </p:txBody>
      </p:sp>
      <p:pic>
        <p:nvPicPr>
          <p:cNvPr id="5" name="Chỗ dành sẵn cho Nội dung 4" descr="Ảnh có chứa phòng ngủ, phòng, thực phẩm&#10;&#10;Mô tả được tạo tự động">
            <a:extLst>
              <a:ext uri="{FF2B5EF4-FFF2-40B4-BE49-F238E27FC236}">
                <a16:creationId xmlns:a16="http://schemas.microsoft.com/office/drawing/2014/main" xmlns="" id="{D460BF43-2C6B-4B06-8490-DDA556068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03" b="66511"/>
          <a:stretch/>
        </p:blipFill>
        <p:spPr>
          <a:xfrm>
            <a:off x="454715" y="546499"/>
            <a:ext cx="3073536" cy="2886471"/>
          </a:xfrm>
        </p:spPr>
      </p:pic>
      <p:pic>
        <p:nvPicPr>
          <p:cNvPr id="16" name="Chỗ dành sẵn cho Nội dung 4">
            <a:extLst>
              <a:ext uri="{FF2B5EF4-FFF2-40B4-BE49-F238E27FC236}">
                <a16:creationId xmlns:a16="http://schemas.microsoft.com/office/drawing/2014/main" xmlns="" id="{ACF28222-B961-488E-8351-B64FF56B414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7105" y="3802703"/>
            <a:ext cx="3967160" cy="2640212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xmlns="" id="{9F0EB50E-947B-4BD2-9EFD-D522D046C8CF}"/>
              </a:ext>
            </a:extLst>
          </p:cNvPr>
          <p:cNvSpPr txBox="1"/>
          <p:nvPr/>
        </p:nvSpPr>
        <p:spPr>
          <a:xfrm>
            <a:off x="7607037" y="4639161"/>
            <a:ext cx="22710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 smtClean="0">
                <a:latin typeface="VNI-Avo" pitchFamily="2" charset="0"/>
              </a:rPr>
              <a:t>ngöûi</a:t>
            </a:r>
            <a:endParaRPr lang="en-US" sz="6600" dirty="0">
              <a:latin typeface="VNI-Avo" pitchFamily="2" charset="0"/>
            </a:endParaRPr>
          </a:p>
        </p:txBody>
      </p:sp>
      <p:pic>
        <p:nvPicPr>
          <p:cNvPr id="18" name="Chỗ dành sẵn cho Nội dung 4">
            <a:extLst>
              <a:ext uri="{FF2B5EF4-FFF2-40B4-BE49-F238E27FC236}">
                <a16:creationId xmlns:a16="http://schemas.microsoft.com/office/drawing/2014/main" xmlns="" id="{BBD4C559-9277-4F2F-A150-2B364EA420F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041" y="3203491"/>
            <a:ext cx="3985701" cy="39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11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  <p:bldP spid="15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877" y="2206642"/>
            <a:ext cx="3756174" cy="878432"/>
          </a:xfrm>
        </p:spPr>
        <p:txBody>
          <a:bodyPr>
            <a:noAutofit/>
          </a:bodyPr>
          <a:lstStyle/>
          <a:p>
            <a:r>
              <a:rPr lang="en-US" sz="5400" b="1" dirty="0" err="1" smtClean="0">
                <a:latin typeface="VNI-Avo" pitchFamily="2" charset="0"/>
              </a:rPr>
              <a:t>nhaûy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daây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7271217" y="2254345"/>
            <a:ext cx="3455923" cy="9965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>
                <a:latin typeface="VNI-Avo" pitchFamily="2" charset="0"/>
              </a:rPr>
              <a:t>c</a:t>
            </a:r>
            <a:r>
              <a:rPr lang="en-US" sz="5400" b="1" dirty="0" err="1" smtClean="0">
                <a:latin typeface="VNI-Avo" pitchFamily="2" charset="0"/>
              </a:rPr>
              <a:t>aàu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maây</a:t>
            </a:r>
            <a:endParaRPr lang="en-US" sz="5400" b="1" dirty="0">
              <a:latin typeface="VNI-Avo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6424938" y="5438120"/>
            <a:ext cx="5148479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atin typeface="VNI-Avo" pitchFamily="2" charset="0"/>
              </a:rPr>
              <a:t>maùy</a:t>
            </a:r>
            <a:r>
              <a:rPr lang="en-US" sz="5400" b="1" dirty="0" smtClean="0">
                <a:latin typeface="VNI-Avo" pitchFamily="2" charset="0"/>
              </a:rPr>
              <a:t> bay </a:t>
            </a:r>
            <a:r>
              <a:rPr lang="en-US" sz="5400" b="1" dirty="0" err="1" smtClean="0">
                <a:latin typeface="VNI-Avo" pitchFamily="2" charset="0"/>
              </a:rPr>
              <a:t>giaáy</a:t>
            </a:r>
            <a:endParaRPr lang="en-US" sz="5400" b="1" dirty="0">
              <a:latin typeface="VNI-Avo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705" b="84205" l="0" r="55152">
                        <a14:foregroundMark x1="5530" y1="48409" x2="9773" y2="45455"/>
                        <a14:foregroundMark x1="12273" y1="59659" x2="16970" y2="52500"/>
                        <a14:foregroundMark x1="9318" y1="34659" x2="10758" y2="35682"/>
                        <a14:foregroundMark x1="28182" y1="54432" x2="30455" y2="39091"/>
                        <a14:foregroundMark x1="45379" y1="47614" x2="45076" y2="36136"/>
                        <a14:foregroundMark x1="18712" y1="41364" x2="18485" y2="46136"/>
                        <a14:foregroundMark x1="20985" y1="33523" x2="18712" y2="42045"/>
                        <a14:foregroundMark x1="24470" y1="28636" x2="20985" y2="32727"/>
                        <a14:foregroundMark x1="27727" y1="27841" x2="24242" y2="28636"/>
                        <a14:foregroundMark x1="32955" y1="28295" x2="26439" y2="27500"/>
                        <a14:foregroundMark x1="36364" y1="32045" x2="32424" y2="27500"/>
                        <a14:foregroundMark x1="40379" y1="39886" x2="36136" y2="32045"/>
                        <a14:foregroundMark x1="41894" y1="47614" x2="41894" y2="47614"/>
                        <a14:foregroundMark x1="40606" y1="41364" x2="40152" y2="39886"/>
                        <a14:foregroundMark x1="12500" y1="43523" x2="12500" y2="446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24" r="43698" b="9048"/>
          <a:stretch/>
        </p:blipFill>
        <p:spPr>
          <a:xfrm>
            <a:off x="900750" y="26873"/>
            <a:ext cx="3340429" cy="26189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659" b="79545" l="6643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769" t="17817" b="13526"/>
          <a:stretch/>
        </p:blipFill>
        <p:spPr>
          <a:xfrm>
            <a:off x="7690199" y="67114"/>
            <a:ext cx="2617958" cy="2334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571" b="78601" l="11276" r="411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45" t="17817" r="55141" b="14646"/>
          <a:stretch/>
        </p:blipFill>
        <p:spPr>
          <a:xfrm>
            <a:off x="1285033" y="3250889"/>
            <a:ext cx="2571862" cy="259981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631149" y="5438120"/>
            <a:ext cx="4855252" cy="1419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err="1" smtClean="0">
                <a:latin typeface="VNI-Avo" pitchFamily="2" charset="0"/>
              </a:rPr>
              <a:t>nhaûy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bao</a:t>
            </a:r>
            <a:r>
              <a:rPr lang="en-US" sz="5400" b="1" dirty="0" smtClean="0">
                <a:latin typeface="VNI-Avo" pitchFamily="2" charset="0"/>
              </a:rPr>
              <a:t> </a:t>
            </a:r>
            <a:r>
              <a:rPr lang="en-US" sz="5400" b="1" dirty="0" err="1" smtClean="0">
                <a:latin typeface="VNI-Avo" pitchFamily="2" charset="0"/>
              </a:rPr>
              <a:t>boá</a:t>
            </a:r>
            <a:endParaRPr lang="en-US" sz="5400" b="1" dirty="0">
              <a:latin typeface="VNI-Avo" pitchFamily="2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235" b="78563" l="61119" r="95680">
                        <a14:foregroundMark x1="89111" y1="37250" x2="80167" y2="53250"/>
                        <a14:foregroundMark x1="72000" y1="57750" x2="74722" y2="54417"/>
                        <a14:foregroundMark x1="74944" y1="53667" x2="79444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799" t="17444" b="14646"/>
          <a:stretch/>
        </p:blipFill>
        <p:spPr>
          <a:xfrm>
            <a:off x="7111543" y="3044599"/>
            <a:ext cx="3196614" cy="2599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43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6A32830-9E4F-449B-99A0-29F6C6876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625919" cy="1325563"/>
          </a:xfrm>
        </p:spPr>
        <p:txBody>
          <a:bodyPr/>
          <a:lstStyle/>
          <a:p>
            <a:r>
              <a:rPr lang="vi-VN" dirty="0">
                <a:latin typeface="VNI-Avo" pitchFamily="2" charset="0"/>
              </a:rPr>
              <a:t>Tìm nhöõng tieáng coù </a:t>
            </a:r>
            <a:r>
              <a:rPr lang="vi-VN" dirty="0" smtClean="0">
                <a:latin typeface="VNI-Avo" pitchFamily="2" charset="0"/>
              </a:rPr>
              <a:t>chöùa</a:t>
            </a:r>
            <a:r>
              <a:rPr lang="en-US" dirty="0" smtClean="0">
                <a:latin typeface="VNI-Avo" pitchFamily="2" charset="0"/>
              </a:rPr>
              <a:t> </a:t>
            </a:r>
            <a:r>
              <a:rPr lang="en-US" dirty="0" err="1" smtClean="0">
                <a:latin typeface="VNI-Avo" pitchFamily="2" charset="0"/>
              </a:rPr>
              <a:t>vaàn</a:t>
            </a:r>
            <a:r>
              <a:rPr lang="en-US" dirty="0" smtClean="0">
                <a:latin typeface="VNI-Avo" pitchFamily="2" charset="0"/>
              </a:rPr>
              <a:t> ay</a:t>
            </a:r>
            <a:r>
              <a:rPr lang="vi-VN" dirty="0" smtClean="0">
                <a:latin typeface="VNI-Avo" pitchFamily="2" charset="0"/>
              </a:rPr>
              <a:t>,</a:t>
            </a:r>
            <a:r>
              <a:rPr lang="en-US" dirty="0">
                <a:latin typeface="VNI-Avo" pitchFamily="2" charset="0"/>
              </a:rPr>
              <a:t> </a:t>
            </a:r>
            <a:r>
              <a:rPr lang="en-US" dirty="0" err="1" smtClean="0">
                <a:latin typeface="VNI-Avo" pitchFamily="2" charset="0"/>
              </a:rPr>
              <a:t>aây</a:t>
            </a:r>
            <a:r>
              <a:rPr lang="vi-VN" dirty="0" smtClean="0">
                <a:latin typeface="VNI-Avo" pitchFamily="2" charset="0"/>
              </a:rPr>
              <a:t>.</a:t>
            </a:r>
            <a:endParaRPr lang="en-US" dirty="0">
              <a:latin typeface="VNI-Avo" pitchFamily="2" charset="0"/>
            </a:endParaRPr>
          </a:p>
        </p:txBody>
      </p:sp>
      <p:pic>
        <p:nvPicPr>
          <p:cNvPr id="4" name="Hình ảnh 3" descr="Ảnh có chứa vẽ&#10;&#10;Mô tả được tạo tự động">
            <a:extLst>
              <a:ext uri="{FF2B5EF4-FFF2-40B4-BE49-F238E27FC236}">
                <a16:creationId xmlns:a16="http://schemas.microsoft.com/office/drawing/2014/main" xmlns="" id="{5BF1321F-CF31-46B3-994D-986BD57108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1965887"/>
            <a:ext cx="4941871" cy="46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70902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smtClean="0">
                <a:latin typeface="VNI-Avo" pitchFamily="2" charset="0"/>
              </a:rPr>
              <a:t>    </a:t>
            </a:r>
            <a:r>
              <a:rPr lang="en-US" sz="4800" b="1" dirty="0" err="1" smtClean="0">
                <a:latin typeface="VNI-Avo" pitchFamily="2" charset="0"/>
              </a:rPr>
              <a:t>Giôø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ra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chôi</a:t>
            </a:r>
            <a:r>
              <a:rPr lang="en-US" sz="4800" b="1" dirty="0" smtClean="0">
                <a:latin typeface="VNI-Avo" pitchFamily="2" charset="0"/>
              </a:rPr>
              <a:t>, </a:t>
            </a:r>
            <a:r>
              <a:rPr lang="en-US" sz="4800" b="1" dirty="0" err="1" smtClean="0">
                <a:latin typeface="VNI-Avo" pitchFamily="2" charset="0"/>
              </a:rPr>
              <a:t>bao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troø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chôi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vaãy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goïi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beù</a:t>
            </a:r>
            <a:r>
              <a:rPr lang="en-US" sz="4800" b="1" dirty="0" smtClean="0">
                <a:latin typeface="VNI-Avo" pitchFamily="2" charset="0"/>
              </a:rPr>
              <a:t>. </a:t>
            </a:r>
            <a:r>
              <a:rPr lang="en-US" sz="4800" b="1" dirty="0" err="1" smtClean="0">
                <a:latin typeface="VNI-Avo" pitchFamily="2" charset="0"/>
              </a:rPr>
              <a:t>Naøo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laø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ñu</a:t>
            </a:r>
            <a:r>
              <a:rPr lang="en-US" sz="4800" b="1" dirty="0" smtClean="0">
                <a:latin typeface="VNI-Avo" pitchFamily="2" charset="0"/>
              </a:rPr>
              <a:t> quay, </a:t>
            </a:r>
            <a:r>
              <a:rPr lang="en-US" sz="4800" b="1" dirty="0" err="1" smtClean="0">
                <a:latin typeface="VNI-Avo" pitchFamily="2" charset="0"/>
              </a:rPr>
              <a:t>naøo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laø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nhaûy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daây</a:t>
            </a:r>
            <a:r>
              <a:rPr lang="en-US" sz="4800" b="1" dirty="0" smtClean="0">
                <a:latin typeface="VNI-Avo" pitchFamily="2" charset="0"/>
              </a:rPr>
              <a:t>, </a:t>
            </a:r>
            <a:r>
              <a:rPr lang="en-US" sz="4800" b="1" dirty="0" err="1" smtClean="0">
                <a:latin typeface="VNI-Avo" pitchFamily="2" charset="0"/>
              </a:rPr>
              <a:t>ñaù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caàu</a:t>
            </a:r>
            <a:r>
              <a:rPr lang="en-US" sz="4800" b="1" dirty="0" smtClean="0">
                <a:latin typeface="VNI-Avo" pitchFamily="2" charset="0"/>
              </a:rPr>
              <a:t> may... </a:t>
            </a:r>
            <a:r>
              <a:rPr lang="en-US" sz="4800" b="1" dirty="0" err="1" smtClean="0">
                <a:latin typeface="VNI-Avo" pitchFamily="2" charset="0"/>
              </a:rPr>
              <a:t>Moïi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troø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chôi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ñeàu</a:t>
            </a:r>
            <a:r>
              <a:rPr lang="en-US" sz="4800" b="1" dirty="0" smtClean="0">
                <a:latin typeface="VNI-Avo" pitchFamily="2" charset="0"/>
              </a:rPr>
              <a:t> hay. </a:t>
            </a:r>
            <a:endParaRPr lang="en-US" sz="4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35" y="5712302"/>
            <a:ext cx="1388725" cy="1145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992" y="5712302"/>
            <a:ext cx="1388725" cy="11456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2449" y="5712302"/>
            <a:ext cx="1388725" cy="1145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2906" y="5712302"/>
            <a:ext cx="1388725" cy="11456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489594" y="1998198"/>
            <a:ext cx="133562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vaãy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442322" y="2717686"/>
            <a:ext cx="17459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quay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50381" y="2731754"/>
            <a:ext cx="172675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nhaûy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516478" y="2717686"/>
            <a:ext cx="139974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daây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72949" y="3417882"/>
            <a:ext cx="15472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may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363" y="5712302"/>
            <a:ext cx="1388725" cy="11456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3820" y="5712302"/>
            <a:ext cx="1388725" cy="114569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555944" y="3417881"/>
            <a:ext cx="13324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VNI-Avo" pitchFamily="2" charset="0"/>
              </a:rPr>
              <a:t>hay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9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/>
      <p:bldP spid="15" grpId="0"/>
      <p:bldP spid="3" grpId="0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378866"/>
            <a:ext cx="1219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>
                <a:latin typeface="VNI-Avo" pitchFamily="2" charset="0"/>
              </a:rPr>
              <a:t> </a:t>
            </a:r>
            <a:r>
              <a:rPr lang="en-US" sz="4400" dirty="0" smtClean="0">
                <a:latin typeface="VNI-Avo" pitchFamily="2" charset="0"/>
              </a:rPr>
              <a:t>    </a:t>
            </a:r>
            <a:r>
              <a:rPr lang="en-US" sz="4800" b="1" dirty="0" err="1" smtClean="0">
                <a:latin typeface="VNI-Avo" pitchFamily="2" charset="0"/>
              </a:rPr>
              <a:t>Giôø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ra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chôi</a:t>
            </a:r>
            <a:r>
              <a:rPr lang="en-US" sz="4800" b="1" dirty="0" smtClean="0">
                <a:latin typeface="VNI-Avo" pitchFamily="2" charset="0"/>
              </a:rPr>
              <a:t>, </a:t>
            </a:r>
            <a:r>
              <a:rPr lang="en-US" sz="4800" b="1" dirty="0" err="1" smtClean="0">
                <a:latin typeface="VNI-Avo" pitchFamily="2" charset="0"/>
              </a:rPr>
              <a:t>bao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troø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chôi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vaãy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goïi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beù</a:t>
            </a:r>
            <a:r>
              <a:rPr lang="en-US" sz="4800" b="1" dirty="0" smtClean="0">
                <a:latin typeface="VNI-Avo" pitchFamily="2" charset="0"/>
              </a:rPr>
              <a:t>. </a:t>
            </a:r>
            <a:r>
              <a:rPr lang="en-US" sz="4800" b="1" dirty="0" err="1" smtClean="0">
                <a:latin typeface="VNI-Avo" pitchFamily="2" charset="0"/>
              </a:rPr>
              <a:t>Naøo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laø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ñu</a:t>
            </a:r>
            <a:r>
              <a:rPr lang="en-US" sz="4800" b="1" dirty="0" smtClean="0">
                <a:latin typeface="VNI-Avo" pitchFamily="2" charset="0"/>
              </a:rPr>
              <a:t> quay, </a:t>
            </a:r>
            <a:r>
              <a:rPr lang="en-US" sz="4800" b="1" dirty="0" err="1" smtClean="0">
                <a:latin typeface="VNI-Avo" pitchFamily="2" charset="0"/>
              </a:rPr>
              <a:t>naøo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laø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nhaûy</a:t>
            </a:r>
            <a:r>
              <a:rPr lang="en-US" sz="4800" b="1" dirty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daây</a:t>
            </a:r>
            <a:r>
              <a:rPr lang="en-US" sz="4800" b="1" dirty="0" smtClean="0">
                <a:latin typeface="VNI-Avo" pitchFamily="2" charset="0"/>
              </a:rPr>
              <a:t>, </a:t>
            </a:r>
            <a:r>
              <a:rPr lang="en-US" sz="4800" b="1" dirty="0" err="1" smtClean="0">
                <a:latin typeface="VNI-Avo" pitchFamily="2" charset="0"/>
              </a:rPr>
              <a:t>ñaù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caàu</a:t>
            </a:r>
            <a:r>
              <a:rPr lang="en-US" sz="4800" b="1" dirty="0" smtClean="0">
                <a:latin typeface="VNI-Avo" pitchFamily="2" charset="0"/>
              </a:rPr>
              <a:t> may... </a:t>
            </a:r>
            <a:r>
              <a:rPr lang="en-US" sz="4800" b="1" dirty="0" err="1" smtClean="0">
                <a:latin typeface="VNI-Avo" pitchFamily="2" charset="0"/>
              </a:rPr>
              <a:t>Moïi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troø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chôi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ñeàu</a:t>
            </a:r>
            <a:r>
              <a:rPr lang="en-US" sz="4800" b="1" dirty="0" smtClean="0">
                <a:latin typeface="VNI-Avo" pitchFamily="2" charset="0"/>
              </a:rPr>
              <a:t> hay.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32364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37C89E4B-3C9F-44B9-8B86-D9E3D112D8E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AA2EAA10-076F-46BD-8F0F-B9A2FB77A85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891E407-403B-4764-86C9-33A56D3BC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160" y="1471684"/>
            <a:ext cx="7606353" cy="50709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0523" y="705511"/>
            <a:ext cx="56685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</a:rPr>
              <a:t>Tai </a:t>
            </a: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ñaây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muõi</a:t>
            </a:r>
            <a:r>
              <a:rPr lang="en-US" sz="5400" b="1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VNI-Avo" pitchFamily="2" charset="0"/>
              </a:rPr>
              <a:t>naøy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39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DC077-D9AA-4143-B4DB-5FDA883CC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err="1"/>
              <a:t>Củng</a:t>
            </a:r>
            <a:r>
              <a:rPr lang="vi-VN" dirty="0"/>
              <a:t> </a:t>
            </a:r>
            <a:r>
              <a:rPr lang="vi-VN" dirty="0" err="1"/>
              <a:t>cố</a:t>
            </a:r>
            <a:endParaRPr lang="en-US" dirty="0"/>
          </a:p>
        </p:txBody>
      </p:sp>
      <p:sp>
        <p:nvSpPr>
          <p:cNvPr id="5" name="Chỗ dành sẵn cho Nội dung 4">
            <a:extLst>
              <a:ext uri="{FF2B5EF4-FFF2-40B4-BE49-F238E27FC236}">
                <a16:creationId xmlns:a16="http://schemas.microsoft.com/office/drawing/2014/main" xmlns="" id="{6D6E70EB-8BB4-4EAC-972D-29AFB4875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78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D0EFB71B-0421-4630-9BB8-53531C2DF9B0}"/>
              </a:ext>
            </a:extLst>
          </p:cNvPr>
          <p:cNvSpPr txBox="1"/>
          <p:nvPr/>
        </p:nvSpPr>
        <p:spPr>
          <a:xfrm>
            <a:off x="-191070" y="2338642"/>
            <a:ext cx="12624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700" dirty="0" err="1" smtClean="0">
                <a:latin typeface="VNI-Avo" pitchFamily="2" charset="0"/>
              </a:rPr>
              <a:t>Veà</a:t>
            </a:r>
            <a:r>
              <a:rPr lang="en-US" sz="4700" dirty="0" smtClean="0">
                <a:latin typeface="VNI-Avo" pitchFamily="2" charset="0"/>
              </a:rPr>
              <a:t> </a:t>
            </a:r>
            <a:r>
              <a:rPr lang="en-US" sz="4700" dirty="0" err="1" smtClean="0">
                <a:latin typeface="VNI-Avo" pitchFamily="2" charset="0"/>
              </a:rPr>
              <a:t>nhaø</a:t>
            </a:r>
            <a:r>
              <a:rPr lang="en-US" sz="4700" dirty="0" smtClean="0">
                <a:latin typeface="VNI-Avo" pitchFamily="2" charset="0"/>
              </a:rPr>
              <a:t>, </a:t>
            </a:r>
            <a:r>
              <a:rPr lang="en-US" sz="4700" dirty="0" err="1" smtClean="0">
                <a:latin typeface="VNI-Avo" pitchFamily="2" charset="0"/>
              </a:rPr>
              <a:t>beù</a:t>
            </a:r>
            <a:r>
              <a:rPr lang="en-US" sz="4700" dirty="0" smtClean="0">
                <a:latin typeface="VNI-Avo" pitchFamily="2" charset="0"/>
              </a:rPr>
              <a:t> </a:t>
            </a:r>
            <a:r>
              <a:rPr lang="en-US" sz="4700" dirty="0" err="1" smtClean="0">
                <a:latin typeface="VNI-Avo" pitchFamily="2" charset="0"/>
              </a:rPr>
              <a:t>veõ</a:t>
            </a:r>
            <a:r>
              <a:rPr lang="en-US" sz="4700" dirty="0" smtClean="0">
                <a:latin typeface="VNI-Avo" pitchFamily="2" charset="0"/>
              </a:rPr>
              <a:t> </a:t>
            </a:r>
            <a:r>
              <a:rPr lang="en-US" sz="4700" dirty="0" err="1" smtClean="0">
                <a:latin typeface="VNI-Avo" pitchFamily="2" charset="0"/>
              </a:rPr>
              <a:t>quaï</a:t>
            </a:r>
            <a:r>
              <a:rPr lang="en-US" sz="4700" dirty="0" smtClean="0">
                <a:latin typeface="VNI-Avo" pitchFamily="2" charset="0"/>
              </a:rPr>
              <a:t>, </a:t>
            </a:r>
            <a:r>
              <a:rPr lang="en-US" sz="4700" dirty="0" err="1" smtClean="0">
                <a:latin typeface="VNI-Avo" pitchFamily="2" charset="0"/>
              </a:rPr>
              <a:t>ngöïa</a:t>
            </a:r>
            <a:r>
              <a:rPr lang="en-US" sz="4700" dirty="0" smtClean="0">
                <a:latin typeface="VNI-Avo" pitchFamily="2" charset="0"/>
              </a:rPr>
              <a:t>, </a:t>
            </a:r>
            <a:r>
              <a:rPr lang="en-US" sz="4700" dirty="0" err="1" smtClean="0">
                <a:latin typeface="VNI-Avo" pitchFamily="2" charset="0"/>
              </a:rPr>
              <a:t>sö</a:t>
            </a:r>
            <a:r>
              <a:rPr lang="en-US" sz="4700" dirty="0" smtClean="0">
                <a:latin typeface="VNI-Avo" pitchFamily="2" charset="0"/>
              </a:rPr>
              <a:t> </a:t>
            </a:r>
            <a:r>
              <a:rPr lang="en-US" sz="4700" dirty="0" err="1" smtClean="0">
                <a:latin typeface="VNI-Avo" pitchFamily="2" charset="0"/>
              </a:rPr>
              <a:t>töû</a:t>
            </a:r>
            <a:r>
              <a:rPr lang="vi-VN" sz="4700" dirty="0" smtClean="0">
                <a:latin typeface="VNI-Avo" pitchFamily="2" charset="0"/>
              </a:rPr>
              <a:t>.</a:t>
            </a:r>
            <a:endParaRPr lang="en-US" sz="4700" dirty="0" smtClean="0">
              <a:latin typeface="VNI-Avo" pitchFamily="2" charset="0"/>
            </a:endParaRPr>
          </a:p>
          <a:p>
            <a:pPr algn="ctr"/>
            <a:r>
              <a:rPr lang="en-US" sz="4700" dirty="0" err="1" smtClean="0">
                <a:latin typeface="VNI-Avo" pitchFamily="2" charset="0"/>
              </a:rPr>
              <a:t>Chò</a:t>
            </a:r>
            <a:r>
              <a:rPr lang="en-US" sz="4700" dirty="0" smtClean="0">
                <a:latin typeface="VNI-Avo" pitchFamily="2" charset="0"/>
              </a:rPr>
              <a:t> </a:t>
            </a:r>
            <a:r>
              <a:rPr lang="en-US" sz="4700" dirty="0" err="1" smtClean="0">
                <a:latin typeface="VNI-Avo" pitchFamily="2" charset="0"/>
              </a:rPr>
              <a:t>veõ</a:t>
            </a:r>
            <a:r>
              <a:rPr lang="en-US" sz="4700" dirty="0" smtClean="0">
                <a:latin typeface="VNI-Avo" pitchFamily="2" charset="0"/>
              </a:rPr>
              <a:t> </a:t>
            </a:r>
            <a:r>
              <a:rPr lang="en-US" sz="4700" dirty="0" err="1" smtClean="0">
                <a:latin typeface="VNI-Avo" pitchFamily="2" charset="0"/>
              </a:rPr>
              <a:t>phoá</a:t>
            </a:r>
            <a:r>
              <a:rPr lang="en-US" sz="4700" dirty="0" smtClean="0">
                <a:latin typeface="VNI-Avo" pitchFamily="2" charset="0"/>
              </a:rPr>
              <a:t>, pa </a:t>
            </a:r>
            <a:r>
              <a:rPr lang="en-US" sz="4700" dirty="0" err="1" smtClean="0">
                <a:latin typeface="VNI-Avo" pitchFamily="2" charset="0"/>
              </a:rPr>
              <a:t>noâ</a:t>
            </a:r>
            <a:r>
              <a:rPr lang="en-US" sz="4700" dirty="0" smtClean="0">
                <a:latin typeface="VNI-Avo" pitchFamily="2" charset="0"/>
              </a:rPr>
              <a:t>, </a:t>
            </a:r>
            <a:r>
              <a:rPr lang="en-US" sz="4700" dirty="0" err="1" smtClean="0">
                <a:latin typeface="VNI-Avo" pitchFamily="2" charset="0"/>
              </a:rPr>
              <a:t>coâ</a:t>
            </a:r>
            <a:r>
              <a:rPr lang="en-US" sz="4700" dirty="0" smtClean="0">
                <a:latin typeface="VNI-Avo" pitchFamily="2" charset="0"/>
              </a:rPr>
              <a:t> y </a:t>
            </a:r>
            <a:r>
              <a:rPr lang="en-US" sz="4700" dirty="0" err="1" smtClean="0">
                <a:latin typeface="VNI-Avo" pitchFamily="2" charset="0"/>
              </a:rPr>
              <a:t>só</a:t>
            </a:r>
            <a:r>
              <a:rPr lang="en-US" sz="4700" dirty="0" smtClean="0">
                <a:latin typeface="VNI-Avo" pitchFamily="2" charset="0"/>
              </a:rPr>
              <a:t> </a:t>
            </a:r>
            <a:r>
              <a:rPr lang="en-US" sz="4700" dirty="0" err="1" smtClean="0">
                <a:latin typeface="VNI-Avo" pitchFamily="2" charset="0"/>
              </a:rPr>
              <a:t>vaø</a:t>
            </a:r>
            <a:r>
              <a:rPr lang="en-US" sz="4700" dirty="0" smtClean="0">
                <a:latin typeface="VNI-Avo" pitchFamily="2" charset="0"/>
              </a:rPr>
              <a:t> </a:t>
            </a:r>
            <a:r>
              <a:rPr lang="en-US" sz="4700" dirty="0" err="1" smtClean="0">
                <a:latin typeface="VNI-Avo" pitchFamily="2" charset="0"/>
              </a:rPr>
              <a:t>gioû</a:t>
            </a:r>
            <a:r>
              <a:rPr lang="en-US" sz="4700" dirty="0" smtClean="0">
                <a:latin typeface="VNI-Avo" pitchFamily="2" charset="0"/>
              </a:rPr>
              <a:t> </a:t>
            </a:r>
            <a:r>
              <a:rPr lang="en-US" sz="4700" dirty="0" err="1" smtClean="0">
                <a:latin typeface="VNI-Avo" pitchFamily="2" charset="0"/>
              </a:rPr>
              <a:t>quaø</a:t>
            </a:r>
            <a:r>
              <a:rPr lang="en-US" sz="4700" dirty="0" smtClean="0">
                <a:latin typeface="VNI-Avo" pitchFamily="2" charset="0"/>
              </a:rPr>
              <a:t> to.</a:t>
            </a:r>
            <a:endParaRPr lang="en-US" sz="47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97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xmlns="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3" y="0"/>
            <a:ext cx="12193353" cy="6858000"/>
          </a:xfrm>
        </p:spPr>
      </p:pic>
    </p:spTree>
    <p:extLst>
      <p:ext uri="{BB962C8B-B14F-4D97-AF65-F5344CB8AC3E}">
        <p14:creationId xmlns:p14="http://schemas.microsoft.com/office/powerpoint/2010/main" val="195369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êu đề 4">
            <a:extLst>
              <a:ext uri="{FF2B5EF4-FFF2-40B4-BE49-F238E27FC236}">
                <a16:creationId xmlns:a16="http://schemas.microsoft.com/office/drawing/2014/main" xmlns="" id="{B78B1996-7273-4215-BA1A-339D7485B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NI-Avo" pitchFamily="2" charset="0"/>
              </a:rPr>
              <a:t/>
            </a:r>
            <a:br>
              <a:rPr lang="en-US" dirty="0">
                <a:latin typeface="VNI-Avo" pitchFamily="2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999" r="17149" b="27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5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xmlns="" id="{9061A1F7-1157-4904-8E5C-FBD61677E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5566" y="391447"/>
            <a:ext cx="1664368" cy="1463675"/>
          </a:xfrm>
        </p:spPr>
        <p:txBody>
          <a:bodyPr>
            <a:normAutofit/>
          </a:bodyPr>
          <a:lstStyle/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CC59528-24DF-448A-A494-814F74973BD1}"/>
              </a:ext>
            </a:extLst>
          </p:cNvPr>
          <p:cNvSpPr/>
          <p:nvPr/>
        </p:nvSpPr>
        <p:spPr>
          <a:xfrm>
            <a:off x="6416691" y="391447"/>
            <a:ext cx="1653017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VNI-Avo" pitchFamily="2" charset="0"/>
              </a:rPr>
              <a:t>aây</a:t>
            </a:r>
            <a:endParaRPr lang="en-US" sz="8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7E2AD49-B5C8-48F0-B8C1-3C47C48F5068}"/>
              </a:ext>
            </a:extLst>
          </p:cNvPr>
          <p:cNvGrpSpPr/>
          <p:nvPr/>
        </p:nvGrpSpPr>
        <p:grpSpPr>
          <a:xfrm>
            <a:off x="3957850" y="2345685"/>
            <a:ext cx="3807725" cy="3686625"/>
            <a:chOff x="4669285" y="2957191"/>
            <a:chExt cx="2790110" cy="286773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04ED3B01-6DC8-48E8-9F79-1D9F517262A6}"/>
                </a:ext>
              </a:extLst>
            </p:cNvPr>
            <p:cNvSpPr/>
            <p:nvPr/>
          </p:nvSpPr>
          <p:spPr>
            <a:xfrm>
              <a:off x="4669285" y="2957191"/>
              <a:ext cx="1407643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7493EA1B-C337-44AD-ACA4-F4A715B83FB6}"/>
                </a:ext>
              </a:extLst>
            </p:cNvPr>
            <p:cNvSpPr/>
            <p:nvPr/>
          </p:nvSpPr>
          <p:spPr>
            <a:xfrm>
              <a:off x="6076929" y="2958584"/>
              <a:ext cx="1382466" cy="1439810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0C067F4F-1130-49A3-957B-7E0EFBE1313A}"/>
                </a:ext>
              </a:extLst>
            </p:cNvPr>
            <p:cNvSpPr/>
            <p:nvPr/>
          </p:nvSpPr>
          <p:spPr>
            <a:xfrm>
              <a:off x="4669506" y="4392045"/>
              <a:ext cx="2789889" cy="1432877"/>
            </a:xfrm>
            <a:prstGeom prst="rect">
              <a:avLst/>
            </a:prstGeom>
            <a:solidFill>
              <a:srgbClr val="B7E7D8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xmlns="" id="{DD53D5AD-BC44-4191-8E3C-8823ACC12F23}"/>
              </a:ext>
            </a:extLst>
          </p:cNvPr>
          <p:cNvSpPr txBox="1">
            <a:spLocks/>
          </p:cNvSpPr>
          <p:nvPr/>
        </p:nvSpPr>
        <p:spPr>
          <a:xfrm>
            <a:off x="5990050" y="2517119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xmlns="" id="{4894B18A-E941-4C3C-BA41-8D25BBFB893F}"/>
              </a:ext>
            </a:extLst>
          </p:cNvPr>
          <p:cNvSpPr txBox="1">
            <a:spLocks/>
          </p:cNvSpPr>
          <p:nvPr/>
        </p:nvSpPr>
        <p:spPr>
          <a:xfrm>
            <a:off x="4107259" y="2588432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err="1" smtClean="0">
                <a:latin typeface="VNI-Avo" pitchFamily="2" charset="0"/>
              </a:rPr>
              <a:t>gi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xmlns="" id="{81E74997-CFDC-4F2F-9D01-2CBA24D08AA7}"/>
              </a:ext>
            </a:extLst>
          </p:cNvPr>
          <p:cNvSpPr txBox="1">
            <a:spLocks/>
          </p:cNvSpPr>
          <p:nvPr/>
        </p:nvSpPr>
        <p:spPr>
          <a:xfrm>
            <a:off x="4152958" y="4469199"/>
            <a:ext cx="323733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 err="1" smtClean="0">
                <a:latin typeface="VNI-Avo" pitchFamily="2" charset="0"/>
              </a:rPr>
              <a:t>giaøy</a:t>
            </a:r>
            <a:endParaRPr lang="en-US" sz="8800" dirty="0">
              <a:latin typeface="VNI-Avo" pitchFamily="2" charset="0"/>
            </a:endParaRPr>
          </a:p>
        </p:txBody>
      </p:sp>
      <p:sp>
        <p:nvSpPr>
          <p:cNvPr id="14" name="Title 5">
            <a:extLst>
              <a:ext uri="{FF2B5EF4-FFF2-40B4-BE49-F238E27FC236}">
                <a16:creationId xmlns:a16="http://schemas.microsoft.com/office/drawing/2014/main" xmlns="" id="{45B6FDA3-9B2F-4249-BA60-8C20A4498883}"/>
              </a:ext>
            </a:extLst>
          </p:cNvPr>
          <p:cNvSpPr txBox="1">
            <a:spLocks/>
          </p:cNvSpPr>
          <p:nvPr/>
        </p:nvSpPr>
        <p:spPr>
          <a:xfrm>
            <a:off x="5488972" y="4472144"/>
            <a:ext cx="1664368" cy="1463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8800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569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2608" y="4362986"/>
            <a:ext cx="3263553" cy="1680149"/>
          </a:xfrm>
        </p:spPr>
        <p:txBody>
          <a:bodyPr>
            <a:normAutofit/>
          </a:bodyPr>
          <a:lstStyle/>
          <a:p>
            <a:r>
              <a:rPr lang="en-US" sz="7200" b="1" dirty="0" err="1" smtClean="0">
                <a:latin typeface="VNI-Avo" pitchFamily="2" charset="0"/>
              </a:rPr>
              <a:t>giaøy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80D96C7-5600-46FA-99B5-A6119B7D0C0E}"/>
              </a:ext>
            </a:extLst>
          </p:cNvPr>
          <p:cNvSpPr txBox="1">
            <a:spLocks/>
          </p:cNvSpPr>
          <p:nvPr/>
        </p:nvSpPr>
        <p:spPr>
          <a:xfrm>
            <a:off x="5439041" y="4362986"/>
            <a:ext cx="1731071" cy="168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FF0000"/>
                </a:solidFill>
                <a:latin typeface="VNI-Avo" pitchFamily="2" charset="0"/>
              </a:rPr>
              <a:t>ay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000" b="67083" l="0" r="29889">
                        <a14:foregroundMark x1="13278" y1="31583" x2="22722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68" r="69818" b="32183"/>
          <a:stretch/>
        </p:blipFill>
        <p:spPr>
          <a:xfrm>
            <a:off x="3863069" y="593640"/>
            <a:ext cx="3779741" cy="3769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01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698" y="4158269"/>
            <a:ext cx="3892651" cy="1680149"/>
          </a:xfrm>
        </p:spPr>
        <p:txBody>
          <a:bodyPr>
            <a:normAutofit/>
          </a:bodyPr>
          <a:lstStyle/>
          <a:p>
            <a:r>
              <a:rPr lang="en-US" sz="7200" b="1" dirty="0" smtClean="0">
                <a:latin typeface="VNI-Avo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</a:rPr>
              <a:t>sôïi</a:t>
            </a:r>
            <a:r>
              <a:rPr lang="en-US" sz="7200" b="1" dirty="0" smtClean="0">
                <a:latin typeface="VNI-Avo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</a:rPr>
              <a:t>daây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80D96C7-5600-46FA-99B5-A6119B7D0C0E}"/>
              </a:ext>
            </a:extLst>
          </p:cNvPr>
          <p:cNvSpPr txBox="1">
            <a:spLocks/>
          </p:cNvSpPr>
          <p:nvPr/>
        </p:nvSpPr>
        <p:spPr>
          <a:xfrm>
            <a:off x="6448976" y="4153971"/>
            <a:ext cx="1731071" cy="1680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aây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583" b="73250" l="55278" r="99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2" t="25280" b="21362"/>
          <a:stretch/>
        </p:blipFill>
        <p:spPr>
          <a:xfrm>
            <a:off x="3633829" y="736979"/>
            <a:ext cx="5078479" cy="36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6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90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761" y="3953554"/>
            <a:ext cx="2758002" cy="1419880"/>
          </a:xfrm>
        </p:spPr>
        <p:txBody>
          <a:bodyPr>
            <a:normAutofit/>
          </a:bodyPr>
          <a:lstStyle/>
          <a:p>
            <a:r>
              <a:rPr lang="en-US" sz="7200" b="1" dirty="0" err="1" smtClean="0">
                <a:latin typeface="VNI-Avo" pitchFamily="2" charset="0"/>
              </a:rPr>
              <a:t>giaøy</a:t>
            </a:r>
            <a:endParaRPr lang="en-US" sz="7200" b="1" dirty="0">
              <a:latin typeface="VNI-Avo" pitchFamily="2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86E6E45D-CBBA-4B7F-92FB-F821D5982331}"/>
              </a:ext>
            </a:extLst>
          </p:cNvPr>
          <p:cNvSpPr txBox="1">
            <a:spLocks/>
          </p:cNvSpPr>
          <p:nvPr/>
        </p:nvSpPr>
        <p:spPr>
          <a:xfrm>
            <a:off x="7298514" y="3855174"/>
            <a:ext cx="3551456" cy="1518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err="1" smtClean="0">
                <a:latin typeface="VNI-Avo" pitchFamily="2" charset="0"/>
              </a:rPr>
              <a:t>sôïi</a:t>
            </a:r>
            <a:r>
              <a:rPr lang="en-US" sz="7200" b="1" dirty="0" smtClean="0">
                <a:latin typeface="VNI-Avo" pitchFamily="2" charset="0"/>
              </a:rPr>
              <a:t> </a:t>
            </a:r>
            <a:r>
              <a:rPr lang="en-US" sz="7200" b="1" dirty="0" err="1" smtClean="0">
                <a:latin typeface="VNI-Avo" pitchFamily="2" charset="0"/>
              </a:rPr>
              <a:t>daây</a:t>
            </a:r>
            <a:endParaRPr lang="en-US" sz="7200" b="1" dirty="0">
              <a:latin typeface="VNI-Avo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00" b="67083" l="0" r="29889">
                        <a14:foregroundMark x1="13278" y1="31583" x2="22722" y2="5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668" r="69818" b="32183"/>
          <a:stretch/>
        </p:blipFill>
        <p:spPr>
          <a:xfrm>
            <a:off x="1314891" y="584315"/>
            <a:ext cx="3779741" cy="3769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83" b="73250" l="55278" r="999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332" t="25280" b="21362"/>
          <a:stretch/>
        </p:blipFill>
        <p:spPr>
          <a:xfrm>
            <a:off x="6233822" y="846161"/>
            <a:ext cx="5078479" cy="363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6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317</Words>
  <Application>Microsoft Office PowerPoint</Application>
  <PresentationFormat>Widescreen</PresentationFormat>
  <Paragraphs>90</Paragraphs>
  <Slides>25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HP001 4 hàng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 </vt:lpstr>
      <vt:lpstr> </vt:lpstr>
      <vt:lpstr>ay</vt:lpstr>
      <vt:lpstr>giaøy</vt:lpstr>
      <vt:lpstr> sôïi daây</vt:lpstr>
      <vt:lpstr>giaøy</vt:lpstr>
      <vt:lpstr>ay</vt:lpstr>
      <vt:lpstr>PowerPoint Presentation</vt:lpstr>
      <vt:lpstr>Nghæ giaûi lao</vt:lpstr>
      <vt:lpstr>PowerPoint Presentation</vt:lpstr>
      <vt:lpstr>PowerPoint Presentation</vt:lpstr>
      <vt:lpstr>PowerPoint Presentation</vt:lpstr>
      <vt:lpstr>nhaûy daây</vt:lpstr>
      <vt:lpstr>caàu maây</vt:lpstr>
      <vt:lpstr>nhaûy bao boá </vt:lpstr>
      <vt:lpstr>maùy bay giaáy</vt:lpstr>
      <vt:lpstr>nhaûy daây</vt:lpstr>
      <vt:lpstr>Tìm nhöõng tieáng coù chöùa vaàn ay, aây.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Loan NGUYỄN</dc:creator>
  <cp:lastModifiedBy>THUTHAO</cp:lastModifiedBy>
  <cp:revision>35</cp:revision>
  <dcterms:created xsi:type="dcterms:W3CDTF">2020-08-19T08:24:52Z</dcterms:created>
  <dcterms:modified xsi:type="dcterms:W3CDTF">2020-10-19T10:19:09Z</dcterms:modified>
</cp:coreProperties>
</file>